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94DA16-D570-4323-84A5-6BC816455F91}" v="45" dt="2025-09-15T03:59:56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6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962F-6C98-706A-7922-04002D1C2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3FD79-0CAB-1232-7031-FD5223411A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01C62-956A-54D2-1F73-A16B1A534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BC043-6839-4C26-B963-68DD5F913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5D7C1-9D0C-3871-D193-87F1DB22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2442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C4A95-9284-17EA-3E0B-9D42A108D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1EC3C9-6E5A-5775-C252-67867E710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76D55-AC77-E98C-9765-37F93D4C5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215E1-A6CC-D815-B3D6-A4DF713A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BD75F-EA1E-EEB0-F1D2-BB22164FD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029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6F0D57-A5A0-B799-6A74-DD2FEED5E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E7C2C-A725-D943-A5D8-663BDA67F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80663-0D03-BFE3-99BB-2016931A5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CCE8-0A24-552B-C695-73735FA7E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7F48D-5DA7-22DA-B5F5-9C93C3C6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7999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D0B8E-A12E-AFFA-AB05-795E2585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4B75D-9E2E-F18F-D0B2-14FC8C8D3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C66914-7FAC-72E2-EDEB-98F0322FC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9F96F-BE48-7BA0-D82E-7C9FF0C25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77F8C-E19B-F259-5E74-6C688EA49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4198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3AB1F-D2BE-72E5-3DC5-8AC75D9D4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B4B48-B9DB-4FEE-028E-1F813C846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46A6E-33C4-1CA7-F5BB-81D70F942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F8992-27F6-0C92-B757-1C7C014DB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52AC0-B334-F342-4369-6836475F3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457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A3A28-4F0E-BC03-3CEB-585BC1F37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6A9DC-FC35-0B66-0B14-F124F0A7D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7B235B-93B8-DD7A-FBB4-F257D93BC7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F6259-D324-45D6-573C-AB79481B5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ADC06F-19DD-2D60-2F55-CBD5B3C7B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6FC9A-2152-D573-AD3E-ACFF333B4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801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A22AC-EC24-AE9C-5174-DCE488F06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C0104-A50F-4687-FBEE-34E31768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F3A75-5E6B-6400-972D-C56836EB6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64CAE3-8EE2-4462-FACC-7B5B90323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317EBE-7AF0-CF58-DD48-2E0489515D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81C5C4-686F-C8F3-9E3A-90C5F6752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873FDE-F4F5-262D-1B8D-122DA52ED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A0F776-143F-242B-03D4-5607051BC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87044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FF4AA-50B8-2262-1D20-B2816F03E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4D181-F7C6-E867-9EF8-D39BFBF7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5AD9A-844F-0782-D8F9-B60B254F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160D7-A329-10F8-3213-E705D028F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2013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43024B-576E-2A4D-1DD8-F35919B0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1D571B-7263-969E-A2FF-B85E705AB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ECE16-F56B-0FAA-A171-795956D89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7489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165-C8C9-7B04-9154-4470E1786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E854-25E1-CA7E-1BC2-9667EB041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3F1A9E-7D58-9901-0822-173DABDF4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0B839E-D33F-5391-E240-307E5D07A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5253BE-E7F6-D1A4-0A9E-CE83100B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1FAD2-5B6D-1103-F419-E44C4F479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018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E4DA6-4F70-0BAE-2BB9-2C262AF9E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4AECF4-BC6B-6D9F-9ACA-F37AF6D65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08D40-1AEB-498C-90BB-A97F35A49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FA5249-805D-5F7D-A593-652CD454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BF8321-634F-F676-971D-C3EBC2BCE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45279F-4396-8D6E-7049-91B597491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0456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05F33-5709-0F5D-ACE3-EBF3832E4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C7525-27EB-6A60-18F3-F2BFD4943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50A6C-4BD5-7BC4-39DD-C72B95FEC7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52A683-BF91-42B9-B04C-3FA9889C4242}" type="datetimeFigureOut">
              <a:rPr lang="th-TH" smtClean="0"/>
              <a:t>15/09/68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C470B-EB52-FD4B-7D15-713B5F0C19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AC9FE-F79E-BEE8-4CE9-415B9E64C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98EDA0-1C7F-4D34-A6A5-235E04FA932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36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6B067B1-F4E5-4FDF-813D-C9E872E80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hite background with purple and orange stripes&#10;&#10;AI-generated content may be incorrect.">
            <a:extLst>
              <a:ext uri="{FF2B5EF4-FFF2-40B4-BE49-F238E27FC236}">
                <a16:creationId xmlns:a16="http://schemas.microsoft.com/office/drawing/2014/main" id="{70D0A1EC-7D41-7786-F652-2D8AD684871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6" b="1346"/>
          <a:stretch>
            <a:fillRect/>
          </a:stretch>
        </p:blipFill>
        <p:spPr>
          <a:xfrm>
            <a:off x="307775" y="261437"/>
            <a:ext cx="11576450" cy="633512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4FF85D1-405C-25EA-4A75-F892BF6E5642}"/>
              </a:ext>
            </a:extLst>
          </p:cNvPr>
          <p:cNvSpPr txBox="1"/>
          <p:nvPr/>
        </p:nvSpPr>
        <p:spPr>
          <a:xfrm>
            <a:off x="953195" y="306272"/>
            <a:ext cx="98426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buNone/>
            </a:pPr>
            <a:r>
              <a:rPr lang="th-TH" sz="1800" b="1" i="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 ส่วนที่ 1: สรุปโครงการฉบับย่อ (1 หน้า) (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One Page Summary)</a:t>
            </a:r>
            <a:endParaRPr lang="en-US" sz="1800" dirty="0"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rtl="0">
              <a:buNone/>
            </a:pPr>
            <a:r>
              <a:rPr lang="en-US" sz="1800" b="0" i="0" dirty="0">
                <a:solidFill>
                  <a:srgbClr val="03045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“</a:t>
            </a:r>
            <a:r>
              <a:rPr lang="th-TH" sz="1800" b="0" i="0" dirty="0">
                <a:solidFill>
                  <a:srgbClr val="03045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สรุปกรอบแนวคิด / ภาพรวมการดำเนินโครงการ (</a:t>
            </a:r>
            <a:r>
              <a:rPr lang="en-US" sz="1800" b="0" i="0" dirty="0">
                <a:solidFill>
                  <a:srgbClr val="03045A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Project Presentation)”</a:t>
            </a:r>
          </a:p>
          <a:p>
            <a:pPr rtl="0">
              <a:buNone/>
            </a:pPr>
            <a:r>
              <a:rPr lang="th-TH" sz="1800" b="1" i="0" u="sng" dirty="0">
                <a:solidFill>
                  <a:srgbClr val="AE8433"/>
                </a:solidFill>
                <a:effectLst/>
                <a:latin typeface="TH SarabunPSK" panose="020B0500040200020003" pitchFamily="34" charset="-34"/>
                <a:cs typeface="TH SarabunPSK" panose="020B0500040200020003" pitchFamily="34" charset="-34"/>
              </a:rPr>
              <a:t>โดยต้องประกอบไปด้วยองค์ประกอบ ดังนี้</a:t>
            </a:r>
            <a:endParaRPr lang="th-TH" sz="1800" dirty="0"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3804A37-74FE-E477-40BA-A4C9622C9934}"/>
              </a:ext>
            </a:extLst>
          </p:cNvPr>
          <p:cNvSpPr/>
          <p:nvPr/>
        </p:nvSpPr>
        <p:spPr>
          <a:xfrm>
            <a:off x="953196" y="1225468"/>
            <a:ext cx="4244685" cy="481085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rgbClr val="215F9A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ชื่อโครงการ : .................................................................</a:t>
            </a:r>
            <a:endParaRPr kumimoji="0" lang="th-TH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F91EB2-8E7D-7713-7BF9-10F132449A21}"/>
              </a:ext>
            </a:extLst>
          </p:cNvPr>
          <p:cNvSpPr txBox="1"/>
          <p:nvPr/>
        </p:nvSpPr>
        <p:spPr>
          <a:xfrm>
            <a:off x="7254240" y="381132"/>
            <a:ext cx="478387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ให้ส่งรวมกับข้อมูลโครงการ โดยให้ไว้บนสุดเป็นใบปะหน้า ในรูปแบบไฟล์ .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pdf</a:t>
            </a:r>
            <a:endParaRPr kumimoji="0" lang="th-TH" sz="16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285750" marR="0" lvl="0" indent="-2857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ในส่วนของ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One Page Summary</a:t>
            </a: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 ห้ามเกิน 1 หน้า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A530989-DD45-4AB2-A4EE-0D59B65D77C0}"/>
              </a:ext>
            </a:extLst>
          </p:cNvPr>
          <p:cNvSpPr/>
          <p:nvPr/>
        </p:nvSpPr>
        <p:spPr>
          <a:xfrm>
            <a:off x="953195" y="1885821"/>
            <a:ext cx="5142803" cy="2106075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  <a:lumOff val="25000"/>
                  </a:schemeClr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ที่มาและแนวคิดของโครงการ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อธิบายปัญหา ความต้องการ หรือโอกาสที่เป็นที่มาของโครงการ พร้อมหลักการและกรอบแนวคิดที่ใช้ในการออกแบบและพัฒนา เพื่อให้เห็นทิศทางและพื้นฐานทางวิชาการหรือการปฏิบัติ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F74341B-6CDA-7776-91A4-4BE5512C8859}"/>
              </a:ext>
            </a:extLst>
          </p:cNvPr>
          <p:cNvSpPr/>
          <p:nvPr/>
        </p:nvSpPr>
        <p:spPr>
          <a:xfrm>
            <a:off x="6257700" y="1885821"/>
            <a:ext cx="5142803" cy="2106075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defRPr/>
            </a:pPr>
            <a:r>
              <a:rPr lang="th-TH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วัตถุประสงค์และเป้าหมาย</a:t>
            </a:r>
            <a:br>
              <a:rPr lang="th-TH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ระบุสิ่งที่โครงการต้องการบรรลุอย่างชัดเจน ทั้งเชิงคุณภาพและเชิงปริมาณ เพื่อเป็นทิศทางการทำงานและเกณฑ์ประเมินความสำเร็จ</a:t>
            </a:r>
            <a:endParaRPr lang="en-US" sz="18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26B30BC-A565-D715-0D82-882A26204663}"/>
              </a:ext>
            </a:extLst>
          </p:cNvPr>
          <p:cNvSpPr/>
          <p:nvPr/>
        </p:nvSpPr>
        <p:spPr>
          <a:xfrm>
            <a:off x="953194" y="4122574"/>
            <a:ext cx="5142803" cy="2106075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defRPr/>
            </a:pPr>
            <a:r>
              <a:rPr lang="th-TH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วิธีการดำเนินโครงการ</a:t>
            </a:r>
          </a:p>
          <a:p>
            <a:pPr lvl="0">
              <a:defRPr/>
            </a:pPr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อธิบายขั้นตอนหลักและวิธีปฏิบัติ ตั้งแต่การเตรียมงาน การจัดกิจกรรม จนถึงการติดตามประเมินผล เพื่อแสดงให้เห็นว่ากระบวนการออกแบบอย่างเป็นระบบ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6D5B433-2D2D-7BDD-A493-555BBBA6BBCD}"/>
              </a:ext>
            </a:extLst>
          </p:cNvPr>
          <p:cNvSpPr/>
          <p:nvPr/>
        </p:nvSpPr>
        <p:spPr>
          <a:xfrm>
            <a:off x="6257699" y="4122574"/>
            <a:ext cx="5142803" cy="2106075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defRPr/>
            </a:pPr>
            <a:r>
              <a:rPr lang="th-TH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ผลลัพธ์และบทเรียน</a:t>
            </a:r>
          </a:p>
          <a:p>
            <a:pPr lvl="0">
              <a:defRPr/>
            </a:pPr>
            <a:r>
              <a:rPr lang="th-TH" sz="2000" dirty="0">
                <a:solidFill>
                  <a:schemeClr val="tx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สรุปผลที่เกิดขึ้นจริงจากโครงการ ทั้งด้านการเพิ่มประสิทธิภาพและการสนับสนุนพันธกิจ พร้อมบทเรียนและแนวทางต่อยอดเพื่อพัฒนาในอนาคต</a:t>
            </a:r>
            <a:endParaRPr lang="en-US" sz="2000" dirty="0">
              <a:solidFill>
                <a:schemeClr val="tx1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8208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306C2D-AECB-2056-6C16-58A1FBC906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B0C99104-8D64-5816-B394-D1E730A63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584976B-D98D-6D95-481E-599FAC66EABF}"/>
              </a:ext>
            </a:extLst>
          </p:cNvPr>
          <p:cNvSpPr/>
          <p:nvPr/>
        </p:nvSpPr>
        <p:spPr>
          <a:xfrm>
            <a:off x="6179212" y="1496660"/>
            <a:ext cx="5620795" cy="2389188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วัตถุประสงค์และเป้าหมาย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6E030D8-2CEC-D9F2-9AA2-3E5291FF87E5}"/>
              </a:ext>
            </a:extLst>
          </p:cNvPr>
          <p:cNvSpPr/>
          <p:nvPr/>
        </p:nvSpPr>
        <p:spPr>
          <a:xfrm>
            <a:off x="391991" y="1496660"/>
            <a:ext cx="5620795" cy="2389188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ที่มาและแนวคิดของโครงการ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2C077342-AA5A-3DC6-BBD2-DA3B1AAA966E}"/>
              </a:ext>
            </a:extLst>
          </p:cNvPr>
          <p:cNvSpPr/>
          <p:nvPr/>
        </p:nvSpPr>
        <p:spPr>
          <a:xfrm>
            <a:off x="391991" y="4049082"/>
            <a:ext cx="5620795" cy="2389188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วิธีการดำเนินโครงการ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4EEA31F-8022-D4B4-0501-6D6938CFCDCD}"/>
              </a:ext>
            </a:extLst>
          </p:cNvPr>
          <p:cNvSpPr/>
          <p:nvPr/>
        </p:nvSpPr>
        <p:spPr>
          <a:xfrm>
            <a:off x="6179213" y="4049082"/>
            <a:ext cx="5620795" cy="2389188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ผลลัพธ์และบทเรียน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3FF8CB40-D7A6-5C18-C1F3-6D8C745BB649}"/>
              </a:ext>
            </a:extLst>
          </p:cNvPr>
          <p:cNvSpPr/>
          <p:nvPr/>
        </p:nvSpPr>
        <p:spPr>
          <a:xfrm>
            <a:off x="461045" y="852341"/>
            <a:ext cx="11338962" cy="481085"/>
          </a:xfrm>
          <a:prstGeom prst="roundRect">
            <a:avLst/>
          </a:prstGeom>
          <a:noFill/>
          <a:ln w="635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ชื่อโครงการ : 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404853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F98F8AE1604A42A0025ADBFB7B3D2D" ma:contentTypeVersion="17" ma:contentTypeDescription="Create a new document." ma:contentTypeScope="" ma:versionID="1a11806864acb6d6a4c1042b10d125cd">
  <xsd:schema xmlns:xsd="http://www.w3.org/2001/XMLSchema" xmlns:xs="http://www.w3.org/2001/XMLSchema" xmlns:p="http://schemas.microsoft.com/office/2006/metadata/properties" xmlns:ns1="http://schemas.microsoft.com/sharepoint/v3" xmlns:ns2="22a20b01-d629-4b84-92b3-d9ca43039aea" xmlns:ns3="73ac7883-cc02-4c17-bd3a-89f09b795090" targetNamespace="http://schemas.microsoft.com/office/2006/metadata/properties" ma:root="true" ma:fieldsID="10ad9e1b548001b659a7f3ea6b9dd28e" ns1:_="" ns2:_="" ns3:_="">
    <xsd:import namespace="http://schemas.microsoft.com/sharepoint/v3"/>
    <xsd:import namespace="22a20b01-d629-4b84-92b3-d9ca43039aea"/>
    <xsd:import namespace="73ac7883-cc02-4c17-bd3a-89f09b7950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20b01-d629-4b84-92b3-d9ca43039a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c93ee74-b7c0-43f6-95d6-fcd5838c20c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c7883-cc02-4c17-bd3a-89f09b7950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b1b8c4-9704-4088-bce7-3a3d1f6d3ddc}" ma:internalName="TaxCatchAll" ma:showField="CatchAllData" ma:web="73ac7883-cc02-4c17-bd3a-89f09b7950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22a20b01-d629-4b84-92b3-d9ca43039aea">
      <Terms xmlns="http://schemas.microsoft.com/office/infopath/2007/PartnerControls"/>
    </lcf76f155ced4ddcb4097134ff3c332f>
    <_ip_UnifiedCompliancePolicyProperties xmlns="http://schemas.microsoft.com/sharepoint/v3" xsi:nil="true"/>
    <TaxCatchAll xmlns="73ac7883-cc02-4c17-bd3a-89f09b795090" xsi:nil="true"/>
  </documentManagement>
</p:properties>
</file>

<file path=customXml/itemProps1.xml><?xml version="1.0" encoding="utf-8"?>
<ds:datastoreItem xmlns:ds="http://schemas.openxmlformats.org/officeDocument/2006/customXml" ds:itemID="{96BD67C6-88CE-4053-AD00-D428DD21446A}">
  <ds:schemaRefs>
    <ds:schemaRef ds:uri="22a20b01-d629-4b84-92b3-d9ca43039aea"/>
    <ds:schemaRef ds:uri="73ac7883-cc02-4c17-bd3a-89f09b7950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822BF67-7BFD-49DC-86DA-B2A7A89F06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85F8579-591D-4C55-969F-1DBED0129B49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22a20b01-d629-4b84-92b3-d9ca43039aea"/>
    <ds:schemaRef ds:uri="73ac7883-cc02-4c17-bd3a-89f09b795090"/>
    <ds:schemaRef ds:uri="http://purl.org/dc/elements/1.1/"/>
    <ds:schemaRef ds:uri="http://schemas.microsoft.com/sharepoint/v3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TH SarabunPSK</vt:lpstr>
      <vt:lpstr>Office Theme</vt:lpstr>
      <vt:lpstr>PowerPoint Presentation</vt:lpstr>
      <vt:lpstr>PowerPoint Presentation</vt:lpstr>
    </vt:vector>
  </TitlesOfParts>
  <Company>Chiag Mai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KANYAKORN CHAIKAR</dc:creator>
  <cp:lastModifiedBy>KANYAKORN CHAIKAR</cp:lastModifiedBy>
  <cp:revision>1</cp:revision>
  <dcterms:created xsi:type="dcterms:W3CDTF">2025-09-11T09:00:05Z</dcterms:created>
  <dcterms:modified xsi:type="dcterms:W3CDTF">2025-09-15T03:59:56Z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0x010100F5F98F8AE1604A42A0025ADBFB7B3D2D</vt:lpwstr>
  </property>
  <property fmtid="{D5CDD505-2E9C-101B-9397-08002B2CF9AE}" pid="3" name="MediaServiceImageTags">
    <vt:lpwstr/>
  </property>
</Properties>
</file>