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3239928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9" d="100"/>
          <a:sy n="19" d="100"/>
        </p:scale>
        <p:origin x="128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8828-244E-4113-9F1E-0A32827272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6813" y="1143000"/>
            <a:ext cx="1984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F2D9-D5B2-4268-8DF6-F5E680B1E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6813" y="1143000"/>
            <a:ext cx="1984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1F2D9-D5B2-4268-8DF6-F5E680B1E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8248329"/>
            <a:ext cx="27539395" cy="17546649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6471644"/>
            <a:ext cx="24299466" cy="12168318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3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683331"/>
            <a:ext cx="6986096" cy="42711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683331"/>
            <a:ext cx="20553298" cy="42711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2565002"/>
            <a:ext cx="27944386" cy="20964976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3728315"/>
            <a:ext cx="27944386" cy="11024985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3416653"/>
            <a:ext cx="13769697" cy="31978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3416653"/>
            <a:ext cx="13769697" cy="31978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83342"/>
            <a:ext cx="27944386" cy="9741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2354992"/>
            <a:ext cx="13706415" cy="605499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8409982"/>
            <a:ext cx="13706415" cy="27078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2354992"/>
            <a:ext cx="13773917" cy="605499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8409982"/>
            <a:ext cx="13773917" cy="27078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4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359997"/>
            <a:ext cx="10449614" cy="1175998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256671"/>
            <a:ext cx="16402140" cy="35816631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119985"/>
            <a:ext cx="10449614" cy="28011643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359997"/>
            <a:ext cx="10449614" cy="1175998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7256671"/>
            <a:ext cx="16402140" cy="35816631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119985"/>
            <a:ext cx="10449614" cy="28011643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683342"/>
            <a:ext cx="27944386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3416653"/>
            <a:ext cx="27944386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6713298"/>
            <a:ext cx="728984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CCEC82-BE88-494F-B91C-A46BC20A919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6713298"/>
            <a:ext cx="1093476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6713298"/>
            <a:ext cx="728984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5F9AE-03A6-49E2-BAD8-64DB5752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PANIPARN RUNGSIRI</dc:creator>
  <cp:lastModifiedBy>PANIPARN RUNGSIRI</cp:lastModifiedBy>
  <cp:revision>1</cp:revision>
  <dcterms:created xsi:type="dcterms:W3CDTF">2024-10-21T02:02:00Z</dcterms:created>
  <dcterms:modified xsi:type="dcterms:W3CDTF">2024-10-21T02:08:21Z</dcterms:modified>
</cp:coreProperties>
</file>